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63" r:id="rId7"/>
    <p:sldId id="261" r:id="rId8"/>
    <p:sldId id="262" r:id="rId9"/>
    <p:sldId id="260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176" y="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E80FF-ED02-406A-9BD4-CFAD1A790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EBA706-3E4F-4978-93D8-5C0EFFE581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43DEF-65D1-4AFC-A30F-D814B067D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726C6-FF94-4C90-82B3-476E1F639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BE501-E779-4D91-A655-1750717F0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46633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671C6-6416-48DD-8340-98E059A04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D94ECF-7A65-40F8-8981-3966BECC0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F6CC0-BFED-408E-B77F-8DD1C66C8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8BCFB-CE5F-49A5-B3D2-2542EE0E4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5B42C-E98C-4914-A812-C67AB75D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7752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4CFCE8-CBD2-4B79-94E0-D17507C3CD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698073-98BC-499D-AF2E-265D3369F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8DDB0-48E2-47AC-B3FD-CA612225E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28B2A-B2EF-4A28-9226-E3957EF42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54251-0D48-4491-9F44-64BB66917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88954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D2D-4C78-4409-BCDB-7CAE3A02C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5378F-DDBE-4263-9972-94A05D4D5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01CCA7-2BBD-4806-9CE5-009F9309C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62213D-95FB-4DA3-9FE0-3701DC3F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EE39F-C2C6-4D85-9FBA-9A82A4B01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72922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5C6A3-25A3-4FB2-81AB-4217C0A55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1D4EB-F60D-43C5-8D8D-FA392BE5C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AB349-9E9A-416F-9B7F-B11FE9258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D86F3-943F-48C1-8E6B-7A50BF90B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F41E1-EAF4-42C3-A731-3DB0E8073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03975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B450-9E33-410C-BD51-96A4F5C37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0B970-FFE1-4F74-93D8-C7DBE903E9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64026-F891-469C-A2CC-4768564CC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EF92C8-5F5C-42A5-BAEF-4819FF963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8577C9-58DC-4F28-AF5D-50F674C0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9F8DC1-003C-490C-A69D-C8474B1B6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00461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D6D7A-A07D-43A1-9EE4-DB45D452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79C25-5D8E-48CF-966B-4C81BFAED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64FA1C-5096-424D-80B6-35F9666863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36C2ED-8DC3-43CB-A5A1-CF8BA63880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62DE02-9AD2-4532-8310-E9E9A6D494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00779D-89C8-46B9-99C1-77B1F6EA6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E9C97E-C807-4B9A-8C86-2C4D484B0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D46F11-3598-42BA-BCE9-491F90AF8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46287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76674-FE06-40EE-901D-70E3DC6C3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7F3752-7DA6-491D-9E29-A29BFDDE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CE7B2-D471-4D98-A9C0-CE23302E6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2737BA-3326-4715-8CBD-03415A40E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51046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B315F1-D206-4E7C-B50A-67DE46E92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8BF486-241E-489A-812E-EA0CEEE84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F7712-40EC-469E-813D-68FEA65BD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54222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CA6C5-7A23-49C1-8F62-C8D423E4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0F482-4A0F-4E48-8014-DEC09CC4C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2CE2A4-60C2-49DC-98BB-034303EA6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D0E735-8C59-4DF3-BF3C-B43BAC060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4EC46-E8A8-41D9-8009-B500B7EC5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12D9F0-4408-4557-BBAC-063B24467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8133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F19D8-3CA4-4667-B62A-B00BBB60B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DFF03A-2801-41BB-9EB6-364039E8AC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0D9928-8C3C-48FC-950B-3BDF0CFCCD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24F6F0-6BA9-455A-ABEA-DFD90A255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FEC8F8-BCAE-48C5-B5E3-608113BAF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D0B10-2782-44B5-A1B0-A73390161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94595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9E11CA-25D6-4CE7-8691-445EC9FC3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09C0-7460-43A2-B087-2CD9C0DE5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654219-0683-438E-9658-63501BA723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E9B3A-F249-41D3-8D74-FF4683773AEE}" type="datetimeFigureOut">
              <a:rPr lang="en-IE" smtClean="0"/>
              <a:t>10/04/2020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9318C-94D5-44F5-83F0-AB3B193ECC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B05FD-C98A-460D-B5B7-66E2D651E5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56122-EC25-4C81-A8D2-9E36FDB9F631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27170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75EDD-A661-41B4-8837-3ACD04CA55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E" dirty="0"/>
              <a:t>A Data Analysis of Bus Journey Variability in Dublin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DD8D84-D8BF-42E6-9A3E-A4C460D397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/>
              <a:t>Final Year Project – Owen Duffy</a:t>
            </a:r>
          </a:p>
        </p:txBody>
      </p:sp>
    </p:spTree>
    <p:extLst>
      <p:ext uri="{BB962C8B-B14F-4D97-AF65-F5344CB8AC3E}">
        <p14:creationId xmlns:p14="http://schemas.microsoft.com/office/powerpoint/2010/main" val="1231441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87566-302A-4772-9665-05766AF1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E" dirty="0"/>
              <a:t>Std Dev across days</a:t>
            </a:r>
          </a:p>
        </p:txBody>
      </p:sp>
      <p:pic>
        <p:nvPicPr>
          <p:cNvPr id="5" name="Content Placeholder 4" descr="A picture containing table, man&#10;&#10;Description automatically generated">
            <a:extLst>
              <a:ext uri="{FF2B5EF4-FFF2-40B4-BE49-F238E27FC236}">
                <a16:creationId xmlns:a16="http://schemas.microsoft.com/office/drawing/2014/main" id="{62367D36-C30D-4FE0-82CB-78CD7C0C1C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68" b="-1"/>
          <a:stretch/>
        </p:blipFill>
        <p:spPr>
          <a:xfrm>
            <a:off x="838200" y="1904281"/>
            <a:ext cx="6233160" cy="4272681"/>
          </a:xfrm>
          <a:prstGeom prst="rect">
            <a:avLst/>
          </a:prstGeom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9D8F5AD0-926C-4CFF-BF72-9A52F1D7E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825625"/>
            <a:ext cx="3800856" cy="4351338"/>
          </a:xfrm>
        </p:spPr>
        <p:txBody>
          <a:bodyPr>
            <a:normAutofit/>
          </a:bodyPr>
          <a:lstStyle/>
          <a:p>
            <a:r>
              <a:rPr lang="en-US" sz="2000" dirty="0"/>
              <a:t>Explain what the data is</a:t>
            </a:r>
          </a:p>
          <a:p>
            <a:r>
              <a:rPr lang="en-US" sz="2000" dirty="0"/>
              <a:t>Explain how data produced</a:t>
            </a:r>
          </a:p>
          <a:p>
            <a:r>
              <a:rPr lang="en-US" sz="2000" dirty="0"/>
              <a:t>Caveats</a:t>
            </a:r>
          </a:p>
        </p:txBody>
      </p:sp>
    </p:spTree>
    <p:extLst>
      <p:ext uri="{BB962C8B-B14F-4D97-AF65-F5344CB8AC3E}">
        <p14:creationId xmlns:p14="http://schemas.microsoft.com/office/powerpoint/2010/main" val="1145302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41CBA5-53C2-4EB9-A308-34D99F5DE0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19"/>
          <a:stretch/>
        </p:blipFill>
        <p:spPr>
          <a:xfrm>
            <a:off x="643467" y="643467"/>
            <a:ext cx="1123244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985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FD05ADF8-D1E8-47E8-8DD7-BBC4507B0B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0" b="-1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565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88EBA-32E5-406D-A760-C4C317F7D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Analysis identifying Donnybrook as Problem Area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2DA0D5F0-5A03-4186-8C63-FBAB6DED48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25" r="1" b="4301"/>
          <a:stretch/>
        </p:blipFill>
        <p:spPr>
          <a:xfrm>
            <a:off x="828675" y="1825626"/>
            <a:ext cx="1052512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180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06E44-9AC9-4A71-BAC2-BC16A4E1B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Most Variable Routes by Day</a:t>
            </a:r>
            <a:br>
              <a:rPr lang="en-US" dirty="0"/>
            </a:br>
            <a:r>
              <a:rPr lang="en-US" dirty="0"/>
              <a:t>11/11/2012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004517E4-DAE6-47A9-93EE-CBE5F22299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372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639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58D4B-B036-4A5C-85DC-31B1863B0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8EE38-6A6F-48C7-A63D-8E7F07B23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Cliff notes/ synopsis</a:t>
            </a:r>
          </a:p>
          <a:p>
            <a:r>
              <a:rPr lang="en-US" dirty="0"/>
              <a:t>Aims</a:t>
            </a:r>
          </a:p>
          <a:p>
            <a:r>
              <a:rPr lang="en-US" dirty="0"/>
              <a:t>Personal Investment/Motivation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166869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4426AB7-D619-4515-962A-BC83909EC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237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DE47DF98-723F-4AAC-ABCF-CACBC438F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3">
            <a:extLst>
              <a:ext uri="{FF2B5EF4-FFF2-40B4-BE49-F238E27FC236}">
                <a16:creationId xmlns:a16="http://schemas.microsoft.com/office/drawing/2014/main" id="{EA29FC7C-9308-4FDE-8DCA-405668055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895600" y="5768204"/>
            <a:ext cx="6400800" cy="0"/>
          </a:xfrm>
          <a:prstGeom prst="line">
            <a:avLst/>
          </a:prstGeom>
          <a:ln>
            <a:solidFill>
              <a:srgbClr val="5237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4E25A3B-A4B9-45B1-A838-24C363733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4277356"/>
            <a:ext cx="9966960" cy="15603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>
                <a:solidFill>
                  <a:srgbClr val="52375A"/>
                </a:solidFill>
              </a:rPr>
              <a:t>Dataset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CA964946-A6A3-4A4A-8F61-D5A37EE95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83143" y="252130"/>
            <a:ext cx="11765017" cy="40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598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45FA1-897B-49A6-8CB1-DD6586B9B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Dataset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9B272-0A58-4AE6-908D-02ED79B7A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509"/>
            <a:ext cx="10515600" cy="4351338"/>
          </a:xfrm>
        </p:spPr>
        <p:txBody>
          <a:bodyPr>
            <a:normAutofit fontScale="55000" lnSpcReduction="20000"/>
          </a:bodyPr>
          <a:lstStyle/>
          <a:p>
            <a:r>
              <a:rPr lang="en-IE" dirty="0"/>
              <a:t>Timestamp micro since 1970 01 01 00:00:00 GMT,</a:t>
            </a:r>
          </a:p>
          <a:p>
            <a:r>
              <a:rPr lang="en-IE" dirty="0"/>
              <a:t>Line ID,</a:t>
            </a:r>
          </a:p>
          <a:p>
            <a:r>
              <a:rPr lang="en-IE" dirty="0"/>
              <a:t>Direction,</a:t>
            </a:r>
          </a:p>
          <a:p>
            <a:r>
              <a:rPr lang="en-IE" dirty="0"/>
              <a:t>Journey Pattern ID,</a:t>
            </a:r>
          </a:p>
          <a:p>
            <a:r>
              <a:rPr lang="en-IE" dirty="0"/>
              <a:t>Time Frame (The start date of the production time table - in Dublin the production time table starts at 6am and ends at 3am),</a:t>
            </a:r>
          </a:p>
          <a:p>
            <a:r>
              <a:rPr lang="en-IE" dirty="0"/>
              <a:t>Vehicle Journey ID (A given run on the journey pattern)</a:t>
            </a:r>
          </a:p>
          <a:p>
            <a:r>
              <a:rPr lang="en-IE" dirty="0"/>
              <a:t>Operator (Bus operator, not the driver),</a:t>
            </a:r>
          </a:p>
          <a:p>
            <a:r>
              <a:rPr lang="en-IE" dirty="0"/>
              <a:t>Congestion [0=no,1=yes],</a:t>
            </a:r>
          </a:p>
          <a:p>
            <a:r>
              <a:rPr lang="en-IE" dirty="0"/>
              <a:t>Lon WGS84,</a:t>
            </a:r>
          </a:p>
          <a:p>
            <a:r>
              <a:rPr lang="en-IE" dirty="0"/>
              <a:t>Lat WGS84,</a:t>
            </a:r>
          </a:p>
          <a:p>
            <a:r>
              <a:rPr lang="en-IE" dirty="0"/>
              <a:t>Delay (seconds, negative if bus is ahead of schedule),</a:t>
            </a:r>
          </a:p>
          <a:p>
            <a:r>
              <a:rPr lang="en-IE" dirty="0"/>
              <a:t>Block ID (a section ID of the journey pattern),</a:t>
            </a:r>
          </a:p>
          <a:p>
            <a:r>
              <a:rPr lang="en-IE" dirty="0"/>
              <a:t>Vehicle ID,</a:t>
            </a:r>
          </a:p>
          <a:p>
            <a:r>
              <a:rPr lang="en-IE" dirty="0"/>
              <a:t>Stop ID,</a:t>
            </a:r>
          </a:p>
          <a:p>
            <a:r>
              <a:rPr lang="en-IE" dirty="0"/>
              <a:t>At Stop [0=no,1=yes]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A56BC6-A081-438E-BC70-169C02CC8D83}"/>
              </a:ext>
            </a:extLst>
          </p:cNvPr>
          <p:cNvSpPr txBox="1"/>
          <p:nvPr/>
        </p:nvSpPr>
        <p:spPr>
          <a:xfrm>
            <a:off x="838200" y="5751847"/>
            <a:ext cx="10375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Thanks to Michael Cullen for providing me with this key.</a:t>
            </a:r>
          </a:p>
        </p:txBody>
      </p:sp>
    </p:spTree>
    <p:extLst>
      <p:ext uri="{BB962C8B-B14F-4D97-AF65-F5344CB8AC3E}">
        <p14:creationId xmlns:p14="http://schemas.microsoft.com/office/powerpoint/2010/main" val="1972392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63D3-AD13-4FE5-B3BD-438156C8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to Danish Paper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81D40-C856-4F76-98AC-8F864C891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68078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F919E-1E06-45F3-8A84-BB6FE5529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Initial attempts and Issues with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4EDAC-9438-4788-90B6-9E3629039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04489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5AFFA-A758-4893-85EE-BC352EB80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Multithreading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DE488-AD25-417B-A68C-C2F07CD04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97404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910EC-59F3-45C6-A15B-6B3E63034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GPU Acceleration and Cloud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EF4E6-30FF-40CD-8027-4A13F3808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83965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45CA1-A199-4818-B6D3-C9F830246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E"/>
              <a:t>Means Compared across days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E9EDD39-1303-4D11-9175-C56096F9DC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pic>
        <p:nvPicPr>
          <p:cNvPr id="5" name="Content Placeholder 4" descr="A picture containing indoor, table, sitting, different&#10;&#10;Description automatically generated">
            <a:extLst>
              <a:ext uri="{FF2B5EF4-FFF2-40B4-BE49-F238E27FC236}">
                <a16:creationId xmlns:a16="http://schemas.microsoft.com/office/drawing/2014/main" id="{99EF3E46-E36E-414D-A6D3-379506191D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68" b="-1"/>
          <a:stretch/>
        </p:blipFill>
        <p:spPr>
          <a:xfrm>
            <a:off x="5120640" y="1904281"/>
            <a:ext cx="6233160" cy="42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738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207</Words>
  <Application>Microsoft Office PowerPoint</Application>
  <PresentationFormat>Widescreen</PresentationFormat>
  <Paragraphs>35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A Data Analysis of Bus Journey Variability in Dublin</vt:lpstr>
      <vt:lpstr>Introduction</vt:lpstr>
      <vt:lpstr>Dataset</vt:lpstr>
      <vt:lpstr>Dataset columns</vt:lpstr>
      <vt:lpstr>Reference to Danish Paper</vt:lpstr>
      <vt:lpstr>Initial attempts and Issues with dataset</vt:lpstr>
      <vt:lpstr>Multithreading</vt:lpstr>
      <vt:lpstr>GPU Acceleration and Cloud Computing</vt:lpstr>
      <vt:lpstr>Means Compared across days</vt:lpstr>
      <vt:lpstr>Std Dev across days</vt:lpstr>
      <vt:lpstr>PowerPoint Presentation</vt:lpstr>
      <vt:lpstr>PowerPoint Presentation</vt:lpstr>
      <vt:lpstr>Analysis identifying Donnybrook as Problem Area</vt:lpstr>
      <vt:lpstr>Most Variable Routes by Day 11/11/2012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Data Analysis of Bus Journey Variability in Dublin</dc:title>
  <dc:creator>Owen Duffy</dc:creator>
  <cp:lastModifiedBy>Owen Duffy</cp:lastModifiedBy>
  <cp:revision>3</cp:revision>
  <dcterms:created xsi:type="dcterms:W3CDTF">2020-04-10T13:45:51Z</dcterms:created>
  <dcterms:modified xsi:type="dcterms:W3CDTF">2020-04-10T15:32:54Z</dcterms:modified>
</cp:coreProperties>
</file>